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60" r:id="rId4"/>
    <p:sldId id="259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5" autoAdjust="0"/>
    <p:restoredTop sz="94660"/>
  </p:normalViewPr>
  <p:slideViewPr>
    <p:cSldViewPr snapToGrid="0">
      <p:cViewPr>
        <p:scale>
          <a:sx n="50" d="100"/>
          <a:sy n="50" d="100"/>
        </p:scale>
        <p:origin x="1670" y="158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안녕하세요, 프로젝트 JRGB 발표를 맡은 소병욱 이라고 합니다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저희는 원래 한번 수상했었던 논문을 디벨롭해서 다른 학회에 논문을 제출하는것을 목표로 뒀는데, 팀원간 역할분담이 어려울 것 같아서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팀원 모두가 자신의 자리에서 모든 역량을 낼 수 있도록 새로운 프로젝트 JRGB를 저번주에 새로 기획했습니다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JRGB... 이름만 보면 뭐하는지도 모르겠고 그냥 묘하죠? RGB 하는거 보니까 무슨 색과 관련된 프로젝트인가? 그렇다면 J는 뭐지...?</a:t>
            </a:r>
            <a:br>
              <a:rPr lang="en"/>
            </a:br>
            <a:br>
              <a:rPr lang="en"/>
            </a:br>
            <a:r>
              <a:rPr lang="en"/>
              <a:t>JRGB가 사실은 자린고비에요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정말 1차원적인 대화에서 시작된 아이디어인데, 그냥 당일에 팀원끼리 점심에 뭐먹을까?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생각하다가, 현재 나의 마음을 기가막히게 알아채고 음식을 알아서 추천해주고 출력하는 서비스가 있으면 좋겠다고 생각해서 기획된 아이디어입니다.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컨셉 자체가 음식에서 시작한건데, 3D Object를 출력할때 단순한 형태라 편하고 직관적이라 해당 컨셉을 골랐습니다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그런데 사실 3D 음식을 출력한다는것 자체가 먹을 수 없는 허상을 뽑아내는 거잖아요?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먹을 수 없는게 마치 자린고비 같다해서 프로젝트 이름을 자린고비라고 지었습니다.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사실 굳이 음식이 아니라 복잡하지 않은 3D Object는 무엇이든지 출력이 가능합니다.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—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그래서 이름이 자린고비라고해서 음식과 관련된 프로젝트라고는 생각해주지 마시고,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생성형 AI와 3D print를 활용한 사용자 맞춤 3D 악세사리 출력 서비스 정도로 기억해주시면 될 것 같습니다.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681db65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681db65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 아이디어 요약본입니다.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저희는 아이디어를 만들고 온 상황이 아니라 신규 프로젝트라서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앞으로 개발을 실제로 하면서 많은부분 바뀌게 되겠지만,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일단 지금까지 요약한 내용을 말씀드리겠습니다.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(그냥 슬라이드 읽으셈)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70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1681db65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1681db65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저희는 아직 서비스 구현을 시작도 안했지만,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서비스를 기획하는 단계에서 발생될 수 있는 문제를 현재 시점에서 예측할 수 있는 부분만 정리한 슬라이드입니다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(슬라이드 그냥 읽으셈)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이만 발표를 마치도록 하겠습니다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l="33964" r="12806"/>
          <a:stretch/>
        </p:blipFill>
        <p:spPr>
          <a:xfrm>
            <a:off x="3569875" y="-22350"/>
            <a:ext cx="2545326" cy="358647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91658" y="-403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Project JRGB</a:t>
            </a:r>
            <a:endParaRPr sz="25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290100" y="3299100"/>
            <a:ext cx="63237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Team. 배다른민족</a:t>
            </a:r>
            <a:endParaRPr sz="2300"/>
          </a:p>
        </p:txBody>
      </p:sp>
      <p:sp>
        <p:nvSpPr>
          <p:cNvPr id="56" name="Google Shape;56;p13"/>
          <p:cNvSpPr txBox="1"/>
          <p:nvPr/>
        </p:nvSpPr>
        <p:spPr>
          <a:xfrm>
            <a:off x="2866200" y="3662675"/>
            <a:ext cx="301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이종혁 201921426 ||  </a:t>
            </a:r>
            <a:r>
              <a:rPr lang="en" b="1">
                <a:solidFill>
                  <a:schemeClr val="dk1"/>
                </a:solidFill>
              </a:rPr>
              <a:t>AI , 팀장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소병욱 201921408</a:t>
            </a:r>
            <a:r>
              <a:rPr lang="en" b="1">
                <a:solidFill>
                  <a:schemeClr val="dk1"/>
                </a:solidFill>
              </a:rPr>
              <a:t> || </a:t>
            </a:r>
            <a:r>
              <a:rPr lang="en"/>
              <a:t> Server , PM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조현태 201921438</a:t>
            </a:r>
            <a:r>
              <a:rPr lang="en" b="1">
                <a:solidFill>
                  <a:schemeClr val="dk1"/>
                </a:solidFill>
              </a:rPr>
              <a:t> || </a:t>
            </a:r>
            <a:r>
              <a:rPr lang="en"/>
              <a:t> 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이준수 201921428</a:t>
            </a:r>
            <a:r>
              <a:rPr lang="en" b="1">
                <a:solidFill>
                  <a:schemeClr val="dk1"/>
                </a:solidFill>
              </a:rPr>
              <a:t> || </a:t>
            </a:r>
            <a:r>
              <a:rPr lang="en"/>
              <a:t> 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백지웅 202021221</a:t>
            </a:r>
            <a:r>
              <a:rPr lang="en" b="1">
                <a:solidFill>
                  <a:schemeClr val="dk1"/>
                </a:solidFill>
              </a:rPr>
              <a:t> || </a:t>
            </a:r>
            <a:r>
              <a:rPr lang="en"/>
              <a:t> Front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172090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생성형 AI와 3d print를 활용한 사용자 맞춤 3D 악세사리 출력 서비스</a:t>
            </a:r>
            <a:endParaRPr sz="1000"/>
          </a:p>
        </p:txBody>
      </p:sp>
      <p:pic>
        <p:nvPicPr>
          <p:cNvPr id="8" name="그림 7" descr="패션 액세서리, 보석류, 반지이(가) 표시된 사진&#10;&#10;자동 생성된 설명">
            <a:extLst>
              <a:ext uri="{FF2B5EF4-FFF2-40B4-BE49-F238E27FC236}">
                <a16:creationId xmlns:a16="http://schemas.microsoft.com/office/drawing/2014/main" id="{AF8E8318-38F0-6AB2-0823-330B730A0F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8173" t="32769" r="11391" b="21789"/>
          <a:stretch/>
        </p:blipFill>
        <p:spPr>
          <a:xfrm>
            <a:off x="0" y="-22351"/>
            <a:ext cx="9144000" cy="51658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아이디어 요약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>
                <a:solidFill>
                  <a:schemeClr val="tx1"/>
                </a:solidFill>
              </a:rPr>
              <a:t>사용자가 웹상에서 데이터를 입력 (자연어 </a:t>
            </a:r>
            <a:r>
              <a:rPr lang="en-US" b="1" dirty="0">
                <a:solidFill>
                  <a:schemeClr val="tx1"/>
                </a:solidFill>
              </a:rPr>
              <a:t>or</a:t>
            </a:r>
            <a:r>
              <a:rPr lang="en" b="1" dirty="0">
                <a:solidFill>
                  <a:schemeClr val="tx1"/>
                </a:solidFill>
              </a:rPr>
              <a:t> 사진)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b="1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>
                <a:solidFill>
                  <a:schemeClr val="tx1"/>
                </a:solidFill>
              </a:rPr>
              <a:t>서버(AI) 에서 입력된 데이터</a:t>
            </a:r>
            <a:r>
              <a:rPr lang="ko-KR" altLang="en-US" b="1" dirty="0">
                <a:solidFill>
                  <a:schemeClr val="tx1"/>
                </a:solidFill>
              </a:rPr>
              <a:t>와 가장 가까운 레이블</a:t>
            </a:r>
            <a:r>
              <a:rPr lang="en" b="1" dirty="0">
                <a:solidFill>
                  <a:schemeClr val="tx1"/>
                </a:solidFill>
              </a:rPr>
              <a:t> 값을 반환</a:t>
            </a:r>
            <a:endParaRPr b="1"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>
                <a:solidFill>
                  <a:schemeClr val="tx1"/>
                </a:solidFill>
              </a:rPr>
              <a:t>이 때, 가중치에 대한 테이블값은 정해져있다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생성형 </a:t>
            </a:r>
            <a:r>
              <a:rPr lang="en-US" altLang="ko-KR" b="1" dirty="0">
                <a:solidFill>
                  <a:schemeClr val="tx1"/>
                </a:solidFill>
              </a:rPr>
              <a:t>AI </a:t>
            </a:r>
            <a:r>
              <a:rPr lang="en" altLang="ko-KR" b="1" dirty="0">
                <a:solidFill>
                  <a:schemeClr val="tx1"/>
                </a:solidFill>
              </a:rPr>
              <a:t>API</a:t>
            </a:r>
            <a:r>
              <a:rPr lang="ko-KR" altLang="en-US" b="1" dirty="0" err="1">
                <a:solidFill>
                  <a:schemeClr val="tx1"/>
                </a:solidFill>
              </a:rPr>
              <a:t>를</a:t>
            </a:r>
            <a:r>
              <a:rPr lang="ko-KR" altLang="en-US" b="1" dirty="0">
                <a:solidFill>
                  <a:schemeClr val="tx1"/>
                </a:solidFill>
              </a:rPr>
              <a:t> 통해 레이블 값을 기반으로 </a:t>
            </a:r>
            <a:r>
              <a:rPr lang="en" b="1" dirty="0">
                <a:solidFill>
                  <a:schemeClr val="tx1"/>
                </a:solidFill>
              </a:rPr>
              <a:t>3D </a:t>
            </a:r>
            <a:r>
              <a:rPr lang="ko-KR" altLang="en-US" b="1" dirty="0" err="1">
                <a:solidFill>
                  <a:schemeClr val="tx1"/>
                </a:solidFill>
              </a:rPr>
              <a:t>프랍</a:t>
            </a:r>
            <a:r>
              <a:rPr lang="en" b="1" dirty="0">
                <a:solidFill>
                  <a:schemeClr val="tx1"/>
                </a:solidFill>
              </a:rPr>
              <a:t> 생성</a:t>
            </a:r>
            <a:endParaRPr b="1"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>
                <a:solidFill>
                  <a:schemeClr val="tx1"/>
                </a:solidFill>
              </a:rPr>
              <a:t>LumaAI or 3D presso의 API 활용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>
                <a:solidFill>
                  <a:schemeClr val="tx1"/>
                </a:solidFill>
              </a:rPr>
              <a:t>사용자는 생성된 3D 프랍을 반환받는다.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사용자는 출력된 </a:t>
            </a:r>
            <a:r>
              <a:rPr lang="en-US" altLang="ko-KR" b="1" dirty="0">
                <a:solidFill>
                  <a:schemeClr val="tx1"/>
                </a:solidFill>
              </a:rPr>
              <a:t>3D </a:t>
            </a:r>
            <a:r>
              <a:rPr lang="ko-KR" altLang="en-US" b="1" dirty="0" err="1">
                <a:solidFill>
                  <a:schemeClr val="tx1"/>
                </a:solidFill>
              </a:rPr>
              <a:t>프랍을</a:t>
            </a:r>
            <a:r>
              <a:rPr lang="ko-KR" altLang="en-US" b="1" dirty="0">
                <a:solidFill>
                  <a:schemeClr val="tx1"/>
                </a:solidFill>
              </a:rPr>
              <a:t> 웹 페이지에서 확인할 수 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b="1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>
                <a:solidFill>
                  <a:schemeClr val="tx1"/>
                </a:solidFill>
              </a:rPr>
              <a:t>사용자는 3D 프린터 출력 서버에 접속하여 </a:t>
            </a:r>
            <a:r>
              <a:rPr lang="ko-KR" altLang="en-US" b="1" dirty="0">
                <a:solidFill>
                  <a:schemeClr val="tx1"/>
                </a:solidFill>
              </a:rPr>
              <a:t>나</a:t>
            </a:r>
            <a:r>
              <a:rPr lang="en" b="1" dirty="0">
                <a:solidFill>
                  <a:schemeClr val="tx1"/>
                </a:solidFill>
              </a:rPr>
              <a:t>만의 3D 프랍을 출력할 수 있다.</a:t>
            </a:r>
            <a:endParaRPr b="1"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>
                <a:solidFill>
                  <a:schemeClr val="tx1"/>
                </a:solidFill>
              </a:rPr>
              <a:t>OctoPrint 를 이용한 3D프린터 서버를 활용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그림 2" descr="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78F375A0-E44F-D063-BAA2-822FDCC4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6" y="1"/>
            <a:ext cx="1233714" cy="12337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6946AD45-9CC7-39E8-FF47-025779FEB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321" y="3639421"/>
            <a:ext cx="560667" cy="7200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21245EE-B931-8E9B-7F84-5B316DBFCA5F}"/>
              </a:ext>
            </a:extLst>
          </p:cNvPr>
          <p:cNvGrpSpPr/>
          <p:nvPr/>
        </p:nvGrpSpPr>
        <p:grpSpPr>
          <a:xfrm>
            <a:off x="224825" y="2202489"/>
            <a:ext cx="746760" cy="764977"/>
            <a:chOff x="403860" y="2495550"/>
            <a:chExt cx="746760" cy="764977"/>
          </a:xfrm>
        </p:grpSpPr>
        <p:pic>
          <p:nvPicPr>
            <p:cNvPr id="13" name="그림 1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0421C1C-799D-D2FF-2D80-832E35715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8640" y="2495550"/>
              <a:ext cx="457200" cy="457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1BC214-4E19-467C-8329-224C64C124D8}"/>
                </a:ext>
              </a:extLst>
            </p:cNvPr>
            <p:cNvSpPr txBox="1"/>
            <p:nvPr/>
          </p:nvSpPr>
          <p:spPr>
            <a:xfrm>
              <a:off x="403860" y="2952750"/>
              <a:ext cx="7467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USER</a:t>
              </a:r>
              <a:endParaRPr lang="ko-KR" altLang="en-US" dirty="0"/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349C16B-E79E-F921-3989-C85322D8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70" y="2211750"/>
            <a:ext cx="83076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681D035B-4040-EE34-D242-0C6A081B38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306" b="15194"/>
          <a:stretch/>
        </p:blipFill>
        <p:spPr>
          <a:xfrm>
            <a:off x="4706614" y="2211750"/>
            <a:ext cx="780300" cy="720000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0A45537-2B63-5CEE-A839-642063A13537}"/>
              </a:ext>
            </a:extLst>
          </p:cNvPr>
          <p:cNvCxnSpPr>
            <a:cxnSpLocks/>
          </p:cNvCxnSpPr>
          <p:nvPr/>
        </p:nvCxnSpPr>
        <p:spPr>
          <a:xfrm>
            <a:off x="1028700" y="2571750"/>
            <a:ext cx="6146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E1D8C3-6CCC-46B0-B480-78D55CD9DD38}"/>
              </a:ext>
            </a:extLst>
          </p:cNvPr>
          <p:cNvCxnSpPr>
            <a:cxnSpLocks/>
            <a:endCxn id="1034" idx="1"/>
          </p:cNvCxnSpPr>
          <p:nvPr/>
        </p:nvCxnSpPr>
        <p:spPr>
          <a:xfrm>
            <a:off x="2363345" y="2571750"/>
            <a:ext cx="6959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D2B9A19-AEE6-5637-585C-1F7413E1EED8}"/>
              </a:ext>
            </a:extLst>
          </p:cNvPr>
          <p:cNvCxnSpPr>
            <a:cxnSpLocks/>
            <a:stCxn id="1034" idx="3"/>
            <a:endCxn id="8" idx="1"/>
          </p:cNvCxnSpPr>
          <p:nvPr/>
        </p:nvCxnSpPr>
        <p:spPr>
          <a:xfrm>
            <a:off x="3890039" y="2571750"/>
            <a:ext cx="816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939EBDA-5FDA-ABCA-D110-A9D73B4A54AE}"/>
              </a:ext>
            </a:extLst>
          </p:cNvPr>
          <p:cNvCxnSpPr>
            <a:cxnSpLocks/>
            <a:stCxn id="1113" idx="3"/>
            <a:endCxn id="1114" idx="1"/>
          </p:cNvCxnSpPr>
          <p:nvPr/>
        </p:nvCxnSpPr>
        <p:spPr>
          <a:xfrm>
            <a:off x="4656116" y="1136066"/>
            <a:ext cx="7703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61BF198-3A72-D395-0167-4AB3B0C3C2D3}"/>
              </a:ext>
            </a:extLst>
          </p:cNvPr>
          <p:cNvCxnSpPr>
            <a:cxnSpLocks/>
          </p:cNvCxnSpPr>
          <p:nvPr/>
        </p:nvCxnSpPr>
        <p:spPr>
          <a:xfrm>
            <a:off x="5902600" y="1136066"/>
            <a:ext cx="9927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DF3A8CD-7194-7273-C66B-CB7BCE772F04}"/>
              </a:ext>
            </a:extLst>
          </p:cNvPr>
          <p:cNvCxnSpPr>
            <a:cxnSpLocks/>
            <a:stCxn id="1034" idx="2"/>
            <a:endCxn id="10" idx="0"/>
          </p:cNvCxnSpPr>
          <p:nvPr/>
        </p:nvCxnSpPr>
        <p:spPr>
          <a:xfrm>
            <a:off x="3474655" y="2931750"/>
            <a:ext cx="0" cy="707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24">
            <a:extLst>
              <a:ext uri="{FF2B5EF4-FFF2-40B4-BE49-F238E27FC236}">
                <a16:creationId xmlns:a16="http://schemas.microsoft.com/office/drawing/2014/main" id="{B42A4C1E-FBB3-04AB-6A67-EBCC88506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r="15948"/>
          <a:stretch/>
        </p:blipFill>
        <p:spPr bwMode="auto">
          <a:xfrm>
            <a:off x="6916910" y="776066"/>
            <a:ext cx="8499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3" name="연결선: 꺾임 1062">
            <a:extLst>
              <a:ext uri="{FF2B5EF4-FFF2-40B4-BE49-F238E27FC236}">
                <a16:creationId xmlns:a16="http://schemas.microsoft.com/office/drawing/2014/main" id="{E520EF31-0C0A-2AFB-A469-AAB9D21DAF9C}"/>
              </a:ext>
            </a:extLst>
          </p:cNvPr>
          <p:cNvCxnSpPr>
            <a:cxnSpLocks/>
            <a:stCxn id="1034" idx="0"/>
            <a:endCxn id="1113" idx="1"/>
          </p:cNvCxnSpPr>
          <p:nvPr/>
        </p:nvCxnSpPr>
        <p:spPr>
          <a:xfrm rot="5400000" flipH="1" flipV="1">
            <a:off x="3203543" y="1407178"/>
            <a:ext cx="1075684" cy="5334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TextBox 1077">
            <a:extLst>
              <a:ext uri="{FF2B5EF4-FFF2-40B4-BE49-F238E27FC236}">
                <a16:creationId xmlns:a16="http://schemas.microsoft.com/office/drawing/2014/main" id="{D3953411-A4A3-8DCF-1BE2-D47D85509D70}"/>
              </a:ext>
            </a:extLst>
          </p:cNvPr>
          <p:cNvSpPr txBox="1"/>
          <p:nvPr/>
        </p:nvSpPr>
        <p:spPr>
          <a:xfrm>
            <a:off x="6158679" y="2835176"/>
            <a:ext cx="28591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① Photo + keyword</a:t>
            </a:r>
          </a:p>
          <a:p>
            <a:r>
              <a:rPr lang="en-US" altLang="ko-KR" sz="1600" dirty="0">
                <a:latin typeface="Abadi" panose="020B0604020104020204" pitchFamily="34" charset="0"/>
              </a:rPr>
              <a:t>② Photo + keyword</a:t>
            </a:r>
          </a:p>
          <a:p>
            <a:r>
              <a:rPr lang="en-US" altLang="ko-KR" sz="1600" dirty="0">
                <a:latin typeface="Abadi" panose="020B0604020104020204" pitchFamily="34" charset="0"/>
              </a:rPr>
              <a:t>③ Photo</a:t>
            </a:r>
          </a:p>
          <a:p>
            <a:r>
              <a:rPr lang="en-US" altLang="ko-KR" sz="1600" dirty="0">
                <a:latin typeface="Abadi" panose="020B0604020104020204" pitchFamily="34" charset="0"/>
              </a:rPr>
              <a:t>④ Label</a:t>
            </a:r>
          </a:p>
          <a:p>
            <a:r>
              <a:rPr lang="en-US" altLang="ko-KR" sz="1600" dirty="0">
                <a:latin typeface="Abadi" panose="020B0604020104020204" pitchFamily="34" charset="0"/>
              </a:rPr>
              <a:t>⑤ Sequence (label + keyword)</a:t>
            </a:r>
          </a:p>
          <a:p>
            <a:r>
              <a:rPr lang="en-US" altLang="ko-KR" sz="1600" dirty="0">
                <a:latin typeface="Abadi" panose="020B0604020104020204" pitchFamily="34" charset="0"/>
              </a:rPr>
              <a:t>⑥ 3D obj file</a:t>
            </a:r>
          </a:p>
          <a:p>
            <a:r>
              <a:rPr lang="en-US" altLang="ko-KR" sz="1600" dirty="0">
                <a:latin typeface="Abadi" panose="020B0604020104020204" pitchFamily="34" charset="0"/>
              </a:rPr>
              <a:t>⑦ Rendering on website</a:t>
            </a:r>
          </a:p>
          <a:p>
            <a:r>
              <a:rPr lang="en-US" altLang="ko-KR" sz="1600" dirty="0">
                <a:latin typeface="Abadi" panose="020B0604020104020204" pitchFamily="34" charset="0"/>
              </a:rPr>
              <a:t>⑧, ⑨, ⑩</a:t>
            </a:r>
            <a:r>
              <a:rPr lang="en-US" altLang="ko-KR" sz="1600" dirty="0">
                <a:latin typeface="Abadi Extra Light" panose="020F0502020204030204" pitchFamily="34" charset="0"/>
              </a:rPr>
              <a:t> </a:t>
            </a:r>
            <a:r>
              <a:rPr lang="en-US" altLang="ko-KR" sz="1600" dirty="0">
                <a:latin typeface="Abadi" panose="020B0604020104020204" pitchFamily="34" charset="0"/>
              </a:rPr>
              <a:t>3D obj file</a:t>
            </a:r>
            <a:endParaRPr lang="en-US" altLang="ko-KR" sz="1600" dirty="0"/>
          </a:p>
          <a:p>
            <a:r>
              <a:rPr lang="en-US" altLang="ko-KR" sz="1600" dirty="0">
                <a:latin typeface="Abadi Extra Light" panose="020F0502020204030204" pitchFamily="34" charset="0"/>
              </a:rPr>
              <a:t>⑪ </a:t>
            </a:r>
            <a:r>
              <a:rPr lang="en-US" altLang="ko-KR" sz="1600" dirty="0">
                <a:latin typeface="Abadi" panose="020B0604020104020204" pitchFamily="34" charset="0"/>
              </a:rPr>
              <a:t>Printout</a:t>
            </a:r>
            <a:endParaRPr lang="ko-KR" altLang="en-US" sz="1600" dirty="0"/>
          </a:p>
        </p:txBody>
      </p: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2FB5F4DA-AF7B-7F2E-2895-E333624B5A0B}"/>
              </a:ext>
            </a:extLst>
          </p:cNvPr>
          <p:cNvCxnSpPr>
            <a:cxnSpLocks/>
          </p:cNvCxnSpPr>
          <p:nvPr/>
        </p:nvCxnSpPr>
        <p:spPr>
          <a:xfrm flipV="1">
            <a:off x="3576255" y="2931750"/>
            <a:ext cx="0" cy="707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6FF6ADBA-76B4-4CC7-C8EA-52DD8163E95F}"/>
              </a:ext>
            </a:extLst>
          </p:cNvPr>
          <p:cNvCxnSpPr>
            <a:cxnSpLocks/>
          </p:cNvCxnSpPr>
          <p:nvPr/>
        </p:nvCxnSpPr>
        <p:spPr>
          <a:xfrm flipH="1">
            <a:off x="2363345" y="2666039"/>
            <a:ext cx="6959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BC5B6908-4537-9EB3-EED0-A8C992F7BD2A}"/>
              </a:ext>
            </a:extLst>
          </p:cNvPr>
          <p:cNvCxnSpPr>
            <a:cxnSpLocks/>
          </p:cNvCxnSpPr>
          <p:nvPr/>
        </p:nvCxnSpPr>
        <p:spPr>
          <a:xfrm flipH="1">
            <a:off x="3890038" y="2666039"/>
            <a:ext cx="8165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75E67605-E6E7-3EAE-57C4-45CE7E275152}"/>
              </a:ext>
            </a:extLst>
          </p:cNvPr>
          <p:cNvSpPr txBox="1"/>
          <p:nvPr/>
        </p:nvSpPr>
        <p:spPr>
          <a:xfrm>
            <a:off x="2536616" y="2270587"/>
            <a:ext cx="35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②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AE9D9D68-9B00-2DD1-50BC-E46D2F5D7177}"/>
              </a:ext>
            </a:extLst>
          </p:cNvPr>
          <p:cNvSpPr txBox="1"/>
          <p:nvPr/>
        </p:nvSpPr>
        <p:spPr>
          <a:xfrm>
            <a:off x="4095380" y="2270587"/>
            <a:ext cx="35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⑤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7015E5FC-2FEB-7412-4148-98D97313C033}"/>
              </a:ext>
            </a:extLst>
          </p:cNvPr>
          <p:cNvSpPr txBox="1"/>
          <p:nvPr/>
        </p:nvSpPr>
        <p:spPr>
          <a:xfrm>
            <a:off x="2536616" y="2615811"/>
            <a:ext cx="35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⑦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1436146C-2E7D-C66D-D30E-E1EDB8A41F39}"/>
              </a:ext>
            </a:extLst>
          </p:cNvPr>
          <p:cNvSpPr txBox="1"/>
          <p:nvPr/>
        </p:nvSpPr>
        <p:spPr>
          <a:xfrm>
            <a:off x="4095380" y="2615811"/>
            <a:ext cx="35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⑥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6CEFE652-755D-79C5-ACC9-7B4B88E80F8C}"/>
              </a:ext>
            </a:extLst>
          </p:cNvPr>
          <p:cNvSpPr txBox="1"/>
          <p:nvPr/>
        </p:nvSpPr>
        <p:spPr>
          <a:xfrm>
            <a:off x="3171004" y="3114393"/>
            <a:ext cx="35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③</a:t>
            </a: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5712EFCD-11EE-771B-68AB-4F2746C9E39C}"/>
              </a:ext>
            </a:extLst>
          </p:cNvPr>
          <p:cNvSpPr txBox="1"/>
          <p:nvPr/>
        </p:nvSpPr>
        <p:spPr>
          <a:xfrm>
            <a:off x="3535586" y="3114393"/>
            <a:ext cx="35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④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FB353F24-820C-7783-2871-04F7F7463300}"/>
              </a:ext>
            </a:extLst>
          </p:cNvPr>
          <p:cNvSpPr txBox="1"/>
          <p:nvPr/>
        </p:nvSpPr>
        <p:spPr>
          <a:xfrm>
            <a:off x="3548368" y="828289"/>
            <a:ext cx="35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⑨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FEB716C8-E95B-A9DF-0CCF-C2AA8AD0B002}"/>
              </a:ext>
            </a:extLst>
          </p:cNvPr>
          <p:cNvSpPr txBox="1"/>
          <p:nvPr/>
        </p:nvSpPr>
        <p:spPr>
          <a:xfrm>
            <a:off x="4864089" y="828289"/>
            <a:ext cx="35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⑩</a:t>
            </a: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8AF76051-273F-B25E-0B28-720DB314A9A0}"/>
              </a:ext>
            </a:extLst>
          </p:cNvPr>
          <p:cNvSpPr txBox="1"/>
          <p:nvPr/>
        </p:nvSpPr>
        <p:spPr>
          <a:xfrm>
            <a:off x="6354487" y="828289"/>
            <a:ext cx="35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badi Extra Light" panose="020F0502020204030204" pitchFamily="34" charset="0"/>
              </a:rPr>
              <a:t>⑪</a:t>
            </a:r>
            <a:endParaRPr lang="en-US" altLang="ko-KR" dirty="0"/>
          </a:p>
        </p:txBody>
      </p:sp>
      <p:sp>
        <p:nvSpPr>
          <p:cNvPr id="1100" name="사각형: 둥근 모서리 1099">
            <a:extLst>
              <a:ext uri="{FF2B5EF4-FFF2-40B4-BE49-F238E27FC236}">
                <a16:creationId xmlns:a16="http://schemas.microsoft.com/office/drawing/2014/main" id="{F78AAE36-B9D6-B351-8D06-4C4FC41968B7}"/>
              </a:ext>
            </a:extLst>
          </p:cNvPr>
          <p:cNvSpPr/>
          <p:nvPr/>
        </p:nvSpPr>
        <p:spPr>
          <a:xfrm>
            <a:off x="3355092" y="476250"/>
            <a:ext cx="4517082" cy="128248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56A47326-C694-1491-5647-8FA51A4D5604}"/>
              </a:ext>
            </a:extLst>
          </p:cNvPr>
          <p:cNvSpPr/>
          <p:nvPr/>
        </p:nvSpPr>
        <p:spPr>
          <a:xfrm>
            <a:off x="3194321" y="189501"/>
            <a:ext cx="2573055" cy="27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If the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user wants to print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04" name="직선 화살표 연결선 1103">
            <a:extLst>
              <a:ext uri="{FF2B5EF4-FFF2-40B4-BE49-F238E27FC236}">
                <a16:creationId xmlns:a16="http://schemas.microsoft.com/office/drawing/2014/main" id="{F29A5FBA-DBD5-7E0D-2D59-6EB79B114D75}"/>
              </a:ext>
            </a:extLst>
          </p:cNvPr>
          <p:cNvCxnSpPr>
            <a:cxnSpLocks/>
          </p:cNvCxnSpPr>
          <p:nvPr/>
        </p:nvCxnSpPr>
        <p:spPr>
          <a:xfrm flipH="1">
            <a:off x="1036155" y="2666039"/>
            <a:ext cx="6071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7" name="TextBox 1106">
            <a:extLst>
              <a:ext uri="{FF2B5EF4-FFF2-40B4-BE49-F238E27FC236}">
                <a16:creationId xmlns:a16="http://schemas.microsoft.com/office/drawing/2014/main" id="{02232148-8443-9800-BD57-5A83554DE155}"/>
              </a:ext>
            </a:extLst>
          </p:cNvPr>
          <p:cNvSpPr txBox="1"/>
          <p:nvPr/>
        </p:nvSpPr>
        <p:spPr>
          <a:xfrm>
            <a:off x="1158796" y="2615811"/>
            <a:ext cx="35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⑧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CA032D6-00EC-D8EE-9206-70046D080F10}"/>
              </a:ext>
            </a:extLst>
          </p:cNvPr>
          <p:cNvSpPr txBox="1"/>
          <p:nvPr/>
        </p:nvSpPr>
        <p:spPr>
          <a:xfrm>
            <a:off x="1158601" y="2270850"/>
            <a:ext cx="35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badi" panose="020F0502020204030204" pitchFamily="34" charset="0"/>
              </a:rPr>
              <a:t>①</a:t>
            </a:r>
            <a:endParaRPr lang="ko-KR" altLang="en-US" dirty="0"/>
          </a:p>
        </p:txBody>
      </p:sp>
      <p:pic>
        <p:nvPicPr>
          <p:cNvPr id="1113" name="Picture 22">
            <a:extLst>
              <a:ext uri="{FF2B5EF4-FFF2-40B4-BE49-F238E27FC236}">
                <a16:creationId xmlns:a16="http://schemas.microsoft.com/office/drawing/2014/main" id="{5574B984-C96C-10DF-75FF-A8328723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16" y="776066"/>
            <a:ext cx="648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20">
            <a:extLst>
              <a:ext uri="{FF2B5EF4-FFF2-40B4-BE49-F238E27FC236}">
                <a16:creationId xmlns:a16="http://schemas.microsoft.com/office/drawing/2014/main" id="{B4C22BDC-EE9A-B8D5-9313-1CE560398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514" y="77606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ACB81-FE3E-98F0-2973-A98F8A3D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15" y="2309120"/>
            <a:ext cx="619593" cy="5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EEF3043E-40C6-BF55-687D-1DCDA46770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0286" y="1"/>
            <a:ext cx="1233714" cy="123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2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고려사항</a:t>
            </a:r>
            <a:endParaRPr b="1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 dirty="0"/>
              <a:t>데이터 입력</a:t>
            </a:r>
            <a:endParaRPr b="1" dirty="0"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 dirty="0"/>
              <a:t>얼굴인식의 할 경우, 라벨링 처리를 어떻게 할것인가?</a:t>
            </a:r>
            <a:endParaRPr b="1" dirty="0"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 dirty="0"/>
              <a:t>무엇과 라벨링 할것이며, 그 근거와 기준을 어떻게 둘 것인가?</a:t>
            </a:r>
            <a:endParaRPr b="1" dirty="0"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 dirty="0"/>
              <a:t>자연어 챗봇의 경우, 어느정도까지 대화의 룰을 정해둘것인가?</a:t>
            </a: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endParaRPr b="1" dirty="0"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 dirty="0"/>
              <a:t>데이터 반환</a:t>
            </a:r>
            <a:endParaRPr b="1" dirty="0"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 dirty="0"/>
              <a:t>Text to 3D API 사용 비용을 어떻게 할것인가?</a:t>
            </a:r>
            <a:endParaRPr b="1" dirty="0"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 dirty="0"/>
              <a:t>Text to 3D API 사용시, 외부 서버와의 딜레이를 어떻게 극복할것인가?</a:t>
            </a:r>
            <a:endParaRPr b="1" dirty="0"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 dirty="0"/>
              <a:t>외부 서버와의 통신이 실패하면 어떻게 처리할것인가?</a:t>
            </a: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endParaRPr b="1" dirty="0"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 dirty="0"/>
              <a:t>데이터 출력</a:t>
            </a:r>
            <a:endParaRPr b="1" dirty="0"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 dirty="0"/>
              <a:t>3d print 특성상, 출력할 수 있는 오브젝트와 출력될 수 없는 오브젝트를 어떻게 구별할것인가?</a:t>
            </a:r>
            <a:endParaRPr b="1" dirty="0"/>
          </a:p>
        </p:txBody>
      </p:sp>
      <p:pic>
        <p:nvPicPr>
          <p:cNvPr id="3" name="그림 2" descr="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E883A1C3-590E-6C19-198C-D3EED4CA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6" y="1"/>
            <a:ext cx="1233714" cy="12337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510</Words>
  <Application>Microsoft Office PowerPoint</Application>
  <PresentationFormat>화면 슬라이드 쇼(16:9)</PresentationFormat>
  <Paragraphs>97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Abadi</vt:lpstr>
      <vt:lpstr>Abadi Extra Light</vt:lpstr>
      <vt:lpstr>Arial</vt:lpstr>
      <vt:lpstr>Simple Light</vt:lpstr>
      <vt:lpstr>Project JRGB</vt:lpstr>
      <vt:lpstr>아이디어 요약</vt:lpstr>
      <vt:lpstr>PowerPoint 프레젠테이션</vt:lpstr>
      <vt:lpstr>고려사항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JRGB</dc:title>
  <cp:lastModifiedBy>SoByungUk</cp:lastModifiedBy>
  <cp:revision>4</cp:revision>
  <dcterms:modified xsi:type="dcterms:W3CDTF">2024-03-15T03:48:45Z</dcterms:modified>
</cp:coreProperties>
</file>